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027B3-B958-425C-A816-29DDF358C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ECA4ED-DCBF-4A41-A700-E7A270D2A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AEEB5-3EF8-42AA-BFF2-7633485E2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387-0B12-4223-81D0-DFA10DB29C42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C023A-06FC-4CB5-BA6B-6B0257E2E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70861-350D-4D2D-A06E-9F039757A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0E67-ACAC-49C2-BB13-02E0DCED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214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83A39-3945-4907-9AB1-CFC170EAC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CCFB5-4DEE-4EDD-B9B4-3C9D1E6A9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0EBD1-43B2-47B5-94A8-3A8A7369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387-0B12-4223-81D0-DFA10DB29C42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DB140-FACB-447C-9F43-E14E4E48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CC447-BC44-41CF-8241-32006D559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0E67-ACAC-49C2-BB13-02E0DCED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97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3F8156-6CE2-4B99-84D6-0088222FD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DD39AB-F523-4487-92D4-F8C96F913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84F9E-B989-42F2-A79D-63C883F81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387-0B12-4223-81D0-DFA10DB29C42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DB816-E56B-4515-AF7D-18C29F76B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EF1E1-6A29-4ABD-B295-1CE36075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0E67-ACAC-49C2-BB13-02E0DCED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707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395BC-05AD-4153-B398-6FD6FB9E3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6F851-A5C5-43DD-8E97-B48B70F90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CDE93-7AE5-4632-844E-1A1D5EF09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387-0B12-4223-81D0-DFA10DB29C42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F41EA-A667-4D75-8067-B9803B9FA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56579-EB5D-4354-B91B-61453E01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0E67-ACAC-49C2-BB13-02E0DCED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555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D778E-6E07-4A87-AAFB-1E203512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E5F3B-7AC6-4379-8B40-027A5506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D45DC-6D31-41B1-A5CC-0FBC464AB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387-0B12-4223-81D0-DFA10DB29C42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03B3-6E8C-4556-81A8-B5B5C39B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D037A-0164-4028-8608-C71E0340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0E67-ACAC-49C2-BB13-02E0DCED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11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79045-9599-409D-97AB-50378FE8B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873BA-A88C-444F-ACD2-4768B444B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9D492B-416F-4A7C-9509-E3EF7487B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4E1A9-EE05-4497-8FCB-B53410405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387-0B12-4223-81D0-DFA10DB29C42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C7065-CCB5-4726-971B-D5A5250BE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E9D38-851F-4349-9DAE-9B94FDFAC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0E67-ACAC-49C2-BB13-02E0DCED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97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3134-C96D-43C8-A607-8B7B7DA56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7C838-B94C-47C6-8AB2-BCE5362D9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F7B07-C314-4D71-8D8D-A2C03AF27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F24B4A-E28B-4534-A2E1-4DF14AEC8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DEDB28-9726-4CA9-8707-E7427C800F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9D1304-2D0C-4883-8674-ADD48639A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387-0B12-4223-81D0-DFA10DB29C42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20CF30-6B76-49C5-9F04-743B2A520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A00C6A-B988-4186-AA58-C1E04EBC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0E67-ACAC-49C2-BB13-02E0DCED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062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2F923-8BAD-496D-AD5B-D46E937E8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FB0600-603F-4DBF-A9CF-D47E05293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387-0B12-4223-81D0-DFA10DB29C42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DF4D00-7673-49E7-BBDF-B379697F1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CC14B2-2549-4C4B-9013-35CCDF3B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0E67-ACAC-49C2-BB13-02E0DCED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628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FD0CEB-F3C4-45F3-913E-BE7A65256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387-0B12-4223-81D0-DFA10DB29C42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464CFF-B131-4BFB-B763-EC7F78B7D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CBFBC2-0C22-4C4E-BE7D-C49F52880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0E67-ACAC-49C2-BB13-02E0DCED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120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9D862-C662-4BD5-9FF1-BE6B6B43D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927EE-BFE0-4D37-AC8C-3D1611C12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EEA1A-3A75-4B0F-9601-72FD0F082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E3741-49ED-47F1-A98F-9A71C6E44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387-0B12-4223-81D0-DFA10DB29C42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0C0F5-3EEA-4214-9E8E-76EA7323C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800DD-E125-4C05-B1FA-5BB0A8C30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0E67-ACAC-49C2-BB13-02E0DCED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856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5716F-A708-48B1-A67D-6A3F8E748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F0C3E9-5543-4629-9DC1-3A3008435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8F2E-12BA-4A6E-A8EB-39F93A258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4F4AA-940A-4980-84C6-FD152B68B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7387-0B12-4223-81D0-DFA10DB29C42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6A080-8256-4483-BBFB-56151351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55599-3933-4C8D-B59D-520D5F98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0E67-ACAC-49C2-BB13-02E0DCED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61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27172E-4143-4950-8817-7A168FD29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E459B-E800-4F02-9B1B-D9F72A1F8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6741C-7227-4BF8-8C0C-B3C69E4D9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D7387-0B12-4223-81D0-DFA10DB29C42}" type="datetimeFigureOut">
              <a:rPr lang="en-GB" smtClean="0"/>
              <a:t>31/03/2020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2F122-05F4-4782-A87E-E1177B08D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1EE9B-39F7-46A6-8CBB-760FCF344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00E67-ACAC-49C2-BB13-02E0DCEDFF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64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300A-35E3-41E1-96FC-472ED0954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500"/>
            <a:ext cx="10515600" cy="752476"/>
          </a:xfrm>
        </p:spPr>
        <p:txBody>
          <a:bodyPr>
            <a:noAutofit/>
          </a:bodyPr>
          <a:lstStyle/>
          <a:p>
            <a:r>
              <a:rPr lang="en-GB" sz="3200" dirty="0"/>
              <a:t>Languages Week Scotland</a:t>
            </a:r>
            <a:br>
              <a:rPr lang="en-GB" sz="3200" dirty="0"/>
            </a:br>
            <a:r>
              <a:rPr lang="en-GB" sz="3200" dirty="0"/>
              <a:t>A taste of </a:t>
            </a:r>
            <a:r>
              <a:rPr lang="en-GB" sz="3200"/>
              <a:t>what </a:t>
            </a:r>
            <a:r>
              <a:rPr lang="en-GB" sz="3200" smtClean="0"/>
              <a:t>it </a:t>
            </a:r>
            <a:r>
              <a:rPr lang="en-GB" sz="3200" dirty="0"/>
              <a:t>looked like….</a:t>
            </a:r>
          </a:p>
        </p:txBody>
      </p:sp>
      <p:pic>
        <p:nvPicPr>
          <p:cNvPr id="4" name="Adobe_Spark_Video (6)">
            <a:hlinkClick r:id="" action="ppaction://media"/>
            <a:extLst>
              <a:ext uri="{FF2B5EF4-FFF2-40B4-BE49-F238E27FC236}">
                <a16:creationId xmlns:a16="http://schemas.microsoft.com/office/drawing/2014/main" id="{EFC44718-E52F-4A12-AD61-BB186F03F6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3700" y="1004887"/>
            <a:ext cx="6172200" cy="5172076"/>
          </a:xfrm>
        </p:spPr>
      </p:pic>
    </p:spTree>
    <p:extLst>
      <p:ext uri="{BB962C8B-B14F-4D97-AF65-F5344CB8AC3E}">
        <p14:creationId xmlns:p14="http://schemas.microsoft.com/office/powerpoint/2010/main" val="41902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12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Languages Week Scotland A taste of what it looked like….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Scotland Loves Languages</dc:title>
  <dc:creator>Sylvia Georgin</dc:creator>
  <cp:lastModifiedBy>Mandy Reeman Clark</cp:lastModifiedBy>
  <cp:revision>5</cp:revision>
  <dcterms:created xsi:type="dcterms:W3CDTF">2020-03-10T14:12:42Z</dcterms:created>
  <dcterms:modified xsi:type="dcterms:W3CDTF">2020-03-31T11:00:37Z</dcterms:modified>
</cp:coreProperties>
</file>